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 err="1"/>
            <a:t>Cafea</a:t>
          </a:r>
          <a:r>
            <a:rPr lang="en-US" dirty="0"/>
            <a:t> espresso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83C80666-EA43-44DF-AD14-14C4DA983422}">
      <dgm:prSet/>
      <dgm:spPr/>
      <dgm:t>
        <a:bodyPr/>
        <a:lstStyle/>
        <a:p>
          <a:pPr>
            <a:defRPr cap="all"/>
          </a:pPr>
          <a:r>
            <a:rPr lang="en-US" dirty="0" err="1"/>
            <a:t>Cafea</a:t>
          </a:r>
          <a:r>
            <a:rPr lang="en-US" dirty="0"/>
            <a:t> </a:t>
          </a:r>
          <a:r>
            <a:rPr lang="en-US" dirty="0" err="1"/>
            <a:t>lunga</a:t>
          </a:r>
          <a:r>
            <a:rPr lang="en-US" dirty="0"/>
            <a:t>(espresso </a:t>
          </a:r>
          <a:r>
            <a:rPr lang="en-US" dirty="0" err="1"/>
            <a:t>dublu</a:t>
          </a:r>
          <a:r>
            <a:rPr lang="en-US" dirty="0"/>
            <a:t>)</a:t>
          </a:r>
        </a:p>
      </dgm:t>
    </dgm:pt>
    <dgm:pt modelId="{FDCAD4F1-837D-4129-85C5-D7C010D69282}" type="parTrans" cxnId="{F8C00AB7-E467-4897-BA2C-9EA323DE8051}">
      <dgm:prSet/>
      <dgm:spPr/>
    </dgm:pt>
    <dgm:pt modelId="{FA43213F-BB93-4B93-AE3B-F0A59803F232}" type="sibTrans" cxnId="{F8C00AB7-E467-4897-BA2C-9EA323DE805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B5B1D00-FDA8-4016-8F04-B0BA07F54C0C}">
      <dgm:prSet/>
      <dgm:spPr/>
      <dgm:t>
        <a:bodyPr/>
        <a:lstStyle/>
        <a:p>
          <a:pPr>
            <a:defRPr cap="all"/>
          </a:pPr>
          <a:r>
            <a:rPr lang="en-US" dirty="0"/>
            <a:t>Cappuccino</a:t>
          </a:r>
        </a:p>
      </dgm:t>
    </dgm:pt>
    <dgm:pt modelId="{C037F1F9-3515-4F8B-B5CA-06358D15F993}" type="parTrans" cxnId="{5F2C5858-E805-4AF8-A725-F38FD4E413B1}">
      <dgm:prSet/>
      <dgm:spPr/>
    </dgm:pt>
    <dgm:pt modelId="{95F31AC1-7903-441A-859F-55998862ECC2}" type="sibTrans" cxnId="{5F2C5858-E805-4AF8-A725-F38FD4E413B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FE73465C-0409-4842-8F1A-45D3404F149D}" type="pres">
      <dgm:prSet presAssocID="{83C80666-EA43-44DF-AD14-14C4DA983422}" presName="compositeNode" presStyleCnt="0">
        <dgm:presLayoutVars>
          <dgm:bulletEnabled val="1"/>
        </dgm:presLayoutVars>
      </dgm:prSet>
      <dgm:spPr/>
    </dgm:pt>
    <dgm:pt modelId="{397093E6-2E8A-41F1-BB15-96F9397472E0}" type="pres">
      <dgm:prSet presAssocID="{83C80666-EA43-44DF-AD14-14C4DA983422}" presName="bgRect" presStyleLbl="alignNode1" presStyleIdx="1" presStyleCnt="3"/>
      <dgm:spPr/>
    </dgm:pt>
    <dgm:pt modelId="{79D0840E-55ED-4C4D-BCB9-E8AAB76A677F}" type="pres">
      <dgm:prSet presAssocID="{FA43213F-BB93-4B93-AE3B-F0A59803F23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3405C775-2079-41FA-A23F-FD22B81E0473}" type="pres">
      <dgm:prSet presAssocID="{83C80666-EA43-44DF-AD14-14C4DA983422}" presName="nodeRect" presStyleLbl="alignNode1" presStyleIdx="1" presStyleCnt="3">
        <dgm:presLayoutVars>
          <dgm:bulletEnabled val="1"/>
        </dgm:presLayoutVars>
      </dgm:prSet>
      <dgm:spPr/>
    </dgm:pt>
    <dgm:pt modelId="{ABB93C72-3D36-4CBB-A6CE-6721C79D3813}" type="pres">
      <dgm:prSet presAssocID="{FA43213F-BB93-4B93-AE3B-F0A59803F232}" presName="sibTrans" presStyleCnt="0"/>
      <dgm:spPr/>
    </dgm:pt>
    <dgm:pt modelId="{CA48F6D1-C0FD-4B4F-88DE-B3F5B4E8C5A0}" type="pres">
      <dgm:prSet presAssocID="{6B5B1D00-FDA8-4016-8F04-B0BA07F54C0C}" presName="compositeNode" presStyleCnt="0">
        <dgm:presLayoutVars>
          <dgm:bulletEnabled val="1"/>
        </dgm:presLayoutVars>
      </dgm:prSet>
      <dgm:spPr/>
    </dgm:pt>
    <dgm:pt modelId="{C300B185-01EC-4E48-B1FB-7AC1E7C7D109}" type="pres">
      <dgm:prSet presAssocID="{6B5B1D00-FDA8-4016-8F04-B0BA07F54C0C}" presName="bgRect" presStyleLbl="alignNode1" presStyleIdx="2" presStyleCnt="3"/>
      <dgm:spPr/>
    </dgm:pt>
    <dgm:pt modelId="{11E0F1A2-3024-4BAC-9E02-3DD76FADF722}" type="pres">
      <dgm:prSet presAssocID="{95F31AC1-7903-441A-859F-55998862ECC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5D962494-5886-479F-B583-B2373E2B06D2}" type="pres">
      <dgm:prSet presAssocID="{6B5B1D00-FDA8-4016-8F04-B0BA07F54C0C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CA3AC50D-D530-4F8E-9B9B-BD7B670BB2D3}" type="presOf" srcId="{FA43213F-BB93-4B93-AE3B-F0A59803F232}" destId="{79D0840E-55ED-4C4D-BCB9-E8AAB76A677F}" srcOrd="0" destOrd="0" presId="urn:microsoft.com/office/officeart/2016/7/layout/LinearBlockProcessNumbered"/>
    <dgm:cxn modelId="{BAC0D40D-F28A-41E9-95F0-DDCD80765CC2}" type="presOf" srcId="{95F31AC1-7903-441A-859F-55998862ECC2}" destId="{11E0F1A2-3024-4BAC-9E02-3DD76FADF722}" srcOrd="0" destOrd="0" presId="urn:microsoft.com/office/officeart/2016/7/layout/LinearBlockProcessNumbered"/>
    <dgm:cxn modelId="{3C2C6C10-91C3-48E5-8B71-E49E8AF33326}" type="presOf" srcId="{83C80666-EA43-44DF-AD14-14C4DA983422}" destId="{3405C775-2079-41FA-A23F-FD22B81E0473}" srcOrd="1" destOrd="0" presId="urn:microsoft.com/office/officeart/2016/7/layout/LinearBlockProcessNumbered"/>
    <dgm:cxn modelId="{7DA29D24-E985-4206-8AE0-3FC1581C6D98}" type="presOf" srcId="{6B5B1D00-FDA8-4016-8F04-B0BA07F54C0C}" destId="{5D962494-5886-479F-B583-B2373E2B06D2}" srcOrd="1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5F2C5858-E805-4AF8-A725-F38FD4E413B1}" srcId="{8AA20905-3954-474B-A606-562BCA026DC1}" destId="{6B5B1D00-FDA8-4016-8F04-B0BA07F54C0C}" srcOrd="2" destOrd="0" parTransId="{C037F1F9-3515-4F8B-B5CA-06358D15F993}" sibTransId="{95F31AC1-7903-441A-859F-55998862ECC2}"/>
    <dgm:cxn modelId="{27C6DB7C-0B34-4292-92BE-78201C0D6D36}" type="presOf" srcId="{6B5B1D00-FDA8-4016-8F04-B0BA07F54C0C}" destId="{C300B185-01EC-4E48-B1FB-7AC1E7C7D109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3C294B0-5390-48DD-A9FE-BEDB348EFA7F}" type="presOf" srcId="{83C80666-EA43-44DF-AD14-14C4DA983422}" destId="{397093E6-2E8A-41F1-BB15-96F9397472E0}" srcOrd="0" destOrd="0" presId="urn:microsoft.com/office/officeart/2016/7/layout/LinearBlockProcessNumbered"/>
    <dgm:cxn modelId="{F8C00AB7-E467-4897-BA2C-9EA323DE8051}" srcId="{8AA20905-3954-474B-A606-562BCA026DC1}" destId="{83C80666-EA43-44DF-AD14-14C4DA983422}" srcOrd="1" destOrd="0" parTransId="{FDCAD4F1-837D-4129-85C5-D7C010D69282}" sibTransId="{FA43213F-BB93-4B93-AE3B-F0A59803F232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8F275564-E532-409F-8D24-39069BF8AFCD}" type="presParOf" srcId="{579698BD-D232-4926-8D7B-29A69B90858B}" destId="{FE73465C-0409-4842-8F1A-45D3404F149D}" srcOrd="2" destOrd="0" presId="urn:microsoft.com/office/officeart/2016/7/layout/LinearBlockProcessNumbered"/>
    <dgm:cxn modelId="{CF05E908-8CBF-413E-B140-02D9086E4DE0}" type="presParOf" srcId="{FE73465C-0409-4842-8F1A-45D3404F149D}" destId="{397093E6-2E8A-41F1-BB15-96F9397472E0}" srcOrd="0" destOrd="0" presId="urn:microsoft.com/office/officeart/2016/7/layout/LinearBlockProcessNumbered"/>
    <dgm:cxn modelId="{61AB352A-4B00-4DCD-9B9F-0E2E2A18811A}" type="presParOf" srcId="{FE73465C-0409-4842-8F1A-45D3404F149D}" destId="{79D0840E-55ED-4C4D-BCB9-E8AAB76A677F}" srcOrd="1" destOrd="0" presId="urn:microsoft.com/office/officeart/2016/7/layout/LinearBlockProcessNumbered"/>
    <dgm:cxn modelId="{DE7E793C-6B14-43A3-96BE-780C5ABCF519}" type="presParOf" srcId="{FE73465C-0409-4842-8F1A-45D3404F149D}" destId="{3405C775-2079-41FA-A23F-FD22B81E0473}" srcOrd="2" destOrd="0" presId="urn:microsoft.com/office/officeart/2016/7/layout/LinearBlockProcessNumbered"/>
    <dgm:cxn modelId="{06496A66-22FB-4577-8B7B-C7D983812625}" type="presParOf" srcId="{579698BD-D232-4926-8D7B-29A69B90858B}" destId="{ABB93C72-3D36-4CBB-A6CE-6721C79D3813}" srcOrd="3" destOrd="0" presId="urn:microsoft.com/office/officeart/2016/7/layout/LinearBlockProcessNumbered"/>
    <dgm:cxn modelId="{23156C94-0099-4906-98FB-330C9AE61FFA}" type="presParOf" srcId="{579698BD-D232-4926-8D7B-29A69B90858B}" destId="{CA48F6D1-C0FD-4B4F-88DE-B3F5B4E8C5A0}" srcOrd="4" destOrd="0" presId="urn:microsoft.com/office/officeart/2016/7/layout/LinearBlockProcessNumbered"/>
    <dgm:cxn modelId="{AC3E824F-3D91-41E8-86C7-0D3D9323088E}" type="presParOf" srcId="{CA48F6D1-C0FD-4B4F-88DE-B3F5B4E8C5A0}" destId="{C300B185-01EC-4E48-B1FB-7AC1E7C7D109}" srcOrd="0" destOrd="0" presId="urn:microsoft.com/office/officeart/2016/7/layout/LinearBlockProcessNumbered"/>
    <dgm:cxn modelId="{BA1F64C8-507F-4A36-8E45-6506BD323E5D}" type="presParOf" srcId="{CA48F6D1-C0FD-4B4F-88DE-B3F5B4E8C5A0}" destId="{11E0F1A2-3024-4BAC-9E02-3DD76FADF722}" srcOrd="1" destOrd="0" presId="urn:microsoft.com/office/officeart/2016/7/layout/LinearBlockProcessNumbered"/>
    <dgm:cxn modelId="{C6C401C9-C6C6-4111-BAD6-3077016DCD04}" type="presParOf" srcId="{CA48F6D1-C0FD-4B4F-88DE-B3F5B4E8C5A0}" destId="{5D962494-5886-479F-B583-B2373E2B06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Latte Macchiato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D2EF1973-C40B-470D-B267-B8408022C10C}">
      <dgm:prSet/>
      <dgm:spPr/>
      <dgm:t>
        <a:bodyPr/>
        <a:lstStyle/>
        <a:p>
          <a:pPr>
            <a:defRPr cap="all"/>
          </a:pPr>
          <a:r>
            <a:rPr lang="en-US" dirty="0" err="1"/>
            <a:t>Apa</a:t>
          </a:r>
          <a:endParaRPr lang="en-US" dirty="0"/>
        </a:p>
      </dgm:t>
    </dgm:pt>
    <dgm:pt modelId="{AF01322E-8532-4663-B410-28FEB2C9B936}" type="parTrans" cxnId="{CDCDEEEE-5C97-428D-BB51-142982D20472}">
      <dgm:prSet/>
      <dgm:spPr/>
      <dgm:t>
        <a:bodyPr/>
        <a:lstStyle/>
        <a:p>
          <a:endParaRPr lang="en-US"/>
        </a:p>
      </dgm:t>
    </dgm:pt>
    <dgm:pt modelId="{6CEBB64F-1838-47A8-AD85-28A48CE0EF75}" type="sibTrans" cxnId="{CDCDEEEE-5C97-428D-BB51-142982D2047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FB3DD2A-E305-4FD3-9ECF-262595358E68}">
      <dgm:prSet/>
      <dgm:spPr/>
      <dgm:t>
        <a:bodyPr/>
        <a:lstStyle/>
        <a:p>
          <a:pPr>
            <a:defRPr cap="all"/>
          </a:pPr>
          <a:r>
            <a:rPr lang="en-US" dirty="0" err="1"/>
            <a:t>Ceai</a:t>
          </a:r>
          <a:endParaRPr lang="en-US" dirty="0"/>
        </a:p>
      </dgm:t>
    </dgm:pt>
    <dgm:pt modelId="{64C29881-1B7E-4108-B315-A8327BF88AD0}" type="parTrans" cxnId="{8E6301F6-0E87-4814-9425-AFE249021254}">
      <dgm:prSet/>
      <dgm:spPr/>
      <dgm:t>
        <a:bodyPr/>
        <a:lstStyle/>
        <a:p>
          <a:endParaRPr lang="en-US"/>
        </a:p>
      </dgm:t>
    </dgm:pt>
    <dgm:pt modelId="{54BE7ABD-5877-4170-A36A-B02C7BE4A9EA}" type="sibTrans" cxnId="{8E6301F6-0E87-4814-9425-AFE24902125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1002" custLinFactNeighborY="-48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3FE6FEB4-980F-48C0-BD1B-19E4F73132C3}" type="pres">
      <dgm:prSet presAssocID="{D2EF1973-C40B-470D-B267-B8408022C10C}" presName="compositeNode" presStyleCnt="0">
        <dgm:presLayoutVars>
          <dgm:bulletEnabled val="1"/>
        </dgm:presLayoutVars>
      </dgm:prSet>
      <dgm:spPr/>
    </dgm:pt>
    <dgm:pt modelId="{8A3798C3-362B-40CD-8CDB-542494903B46}" type="pres">
      <dgm:prSet presAssocID="{D2EF1973-C40B-470D-B267-B8408022C10C}" presName="bgRect" presStyleLbl="alignNode1" presStyleIdx="1" presStyleCnt="3"/>
      <dgm:spPr/>
    </dgm:pt>
    <dgm:pt modelId="{3EDC1F07-9517-4AD0-9D79-DBED51E866DD}" type="pres">
      <dgm:prSet presAssocID="{6CEBB64F-1838-47A8-AD85-28A48CE0EF75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69DE359A-D700-4A9F-B8AC-402C31C6E082}" type="pres">
      <dgm:prSet presAssocID="{D2EF1973-C40B-470D-B267-B8408022C10C}" presName="nodeRect" presStyleLbl="alignNode1" presStyleIdx="1" presStyleCnt="3">
        <dgm:presLayoutVars>
          <dgm:bulletEnabled val="1"/>
        </dgm:presLayoutVars>
      </dgm:prSet>
      <dgm:spPr/>
    </dgm:pt>
    <dgm:pt modelId="{143D99E3-DB23-4D02-8A57-7EEF651ED418}" type="pres">
      <dgm:prSet presAssocID="{6CEBB64F-1838-47A8-AD85-28A48CE0EF75}" presName="sibTrans" presStyleCnt="0"/>
      <dgm:spPr/>
    </dgm:pt>
    <dgm:pt modelId="{3960C5A9-42F7-4467-9A96-74ED01B632A7}" type="pres">
      <dgm:prSet presAssocID="{AFB3DD2A-E305-4FD3-9ECF-262595358E68}" presName="compositeNode" presStyleCnt="0">
        <dgm:presLayoutVars>
          <dgm:bulletEnabled val="1"/>
        </dgm:presLayoutVars>
      </dgm:prSet>
      <dgm:spPr/>
    </dgm:pt>
    <dgm:pt modelId="{ABD86409-3CA3-45B0-A1B7-DCBD63004390}" type="pres">
      <dgm:prSet presAssocID="{AFB3DD2A-E305-4FD3-9ECF-262595358E68}" presName="bgRect" presStyleLbl="alignNode1" presStyleIdx="2" presStyleCnt="3"/>
      <dgm:spPr/>
    </dgm:pt>
    <dgm:pt modelId="{5E29C0FD-5A3E-4A6F-8DFE-FFE8E32B6F5D}" type="pres">
      <dgm:prSet presAssocID="{54BE7ABD-5877-4170-A36A-B02C7BE4A9EA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A174B12-F8B9-40E5-8450-123BCD51DB05}" type="pres">
      <dgm:prSet presAssocID="{AFB3DD2A-E305-4FD3-9ECF-262595358E6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FD84D03-9717-46A5-B42D-15BB33C3553A}" type="presOf" srcId="{AFB3DD2A-E305-4FD3-9ECF-262595358E68}" destId="{DA174B12-F8B9-40E5-8450-123BCD51DB05}" srcOrd="1" destOrd="0" presId="urn:microsoft.com/office/officeart/2016/7/layout/LinearBlockProcessNumbered"/>
    <dgm:cxn modelId="{2BF8AC20-9B37-44B4-B0C6-1795E84B46BA}" type="presOf" srcId="{6CEBB64F-1838-47A8-AD85-28A48CE0EF75}" destId="{3EDC1F07-9517-4AD0-9D79-DBED51E866DD}" srcOrd="0" destOrd="0" presId="urn:microsoft.com/office/officeart/2016/7/layout/LinearBlockProcessNumbered"/>
    <dgm:cxn modelId="{88267434-DF00-48CA-882E-91E86B341C71}" type="presOf" srcId="{D2EF1973-C40B-470D-B267-B8408022C10C}" destId="{69DE359A-D700-4A9F-B8AC-402C31C6E082}" srcOrd="1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3776FE9D-0C28-4B42-B42B-7A61D8D88BA7}" type="presOf" srcId="{D2EF1973-C40B-470D-B267-B8408022C10C}" destId="{8A3798C3-362B-40CD-8CDB-542494903B46}" srcOrd="0" destOrd="0" presId="urn:microsoft.com/office/officeart/2016/7/layout/LinearBlockProcessNumbered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AB8E8ACB-C287-41B6-965F-342821FD07CA}" type="presOf" srcId="{AFB3DD2A-E305-4FD3-9ECF-262595358E68}" destId="{ABD86409-3CA3-45B0-A1B7-DCBD63004390}" srcOrd="0" destOrd="0" presId="urn:microsoft.com/office/officeart/2016/7/layout/LinearBlockProcessNumbered"/>
    <dgm:cxn modelId="{B3EB65DC-A5E7-4B88-964F-F6A56C6FAD70}" type="presOf" srcId="{54BE7ABD-5877-4170-A36A-B02C7BE4A9EA}" destId="{5E29C0FD-5A3E-4A6F-8DFE-FFE8E32B6F5D}" srcOrd="0" destOrd="0" presId="urn:microsoft.com/office/officeart/2016/7/layout/LinearBlockProcessNumbered"/>
    <dgm:cxn modelId="{CDCDEEEE-5C97-428D-BB51-142982D20472}" srcId="{8AA20905-3954-474B-A606-562BCA026DC1}" destId="{D2EF1973-C40B-470D-B267-B8408022C10C}" srcOrd="1" destOrd="0" parTransId="{AF01322E-8532-4663-B410-28FEB2C9B936}" sibTransId="{6CEBB64F-1838-47A8-AD85-28A48CE0EF75}"/>
    <dgm:cxn modelId="{8E6301F6-0E87-4814-9425-AFE249021254}" srcId="{8AA20905-3954-474B-A606-562BCA026DC1}" destId="{AFB3DD2A-E305-4FD3-9ECF-262595358E68}" srcOrd="2" destOrd="0" parTransId="{64C29881-1B7E-4108-B315-A8327BF88AD0}" sibTransId="{54BE7ABD-5877-4170-A36A-B02C7BE4A9EA}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E76A3DC8-AE5C-4ACF-A867-09330E52FD66}" type="presParOf" srcId="{579698BD-D232-4926-8D7B-29A69B90858B}" destId="{3FE6FEB4-980F-48C0-BD1B-19E4F73132C3}" srcOrd="2" destOrd="0" presId="urn:microsoft.com/office/officeart/2016/7/layout/LinearBlockProcessNumbered"/>
    <dgm:cxn modelId="{5E14152F-8531-45A7-89DF-E3E5E844559D}" type="presParOf" srcId="{3FE6FEB4-980F-48C0-BD1B-19E4F73132C3}" destId="{8A3798C3-362B-40CD-8CDB-542494903B46}" srcOrd="0" destOrd="0" presId="urn:microsoft.com/office/officeart/2016/7/layout/LinearBlockProcessNumbered"/>
    <dgm:cxn modelId="{A66D2071-5E26-49CF-9F96-A0CAF6AD515A}" type="presParOf" srcId="{3FE6FEB4-980F-48C0-BD1B-19E4F73132C3}" destId="{3EDC1F07-9517-4AD0-9D79-DBED51E866DD}" srcOrd="1" destOrd="0" presId="urn:microsoft.com/office/officeart/2016/7/layout/LinearBlockProcessNumbered"/>
    <dgm:cxn modelId="{21EFEC88-045D-4235-BEB7-9F6CAA4D46EC}" type="presParOf" srcId="{3FE6FEB4-980F-48C0-BD1B-19E4F73132C3}" destId="{69DE359A-D700-4A9F-B8AC-402C31C6E082}" srcOrd="2" destOrd="0" presId="urn:microsoft.com/office/officeart/2016/7/layout/LinearBlockProcessNumbered"/>
    <dgm:cxn modelId="{87488284-973A-4390-BE36-7B59543F2656}" type="presParOf" srcId="{579698BD-D232-4926-8D7B-29A69B90858B}" destId="{143D99E3-DB23-4D02-8A57-7EEF651ED418}" srcOrd="3" destOrd="0" presId="urn:microsoft.com/office/officeart/2016/7/layout/LinearBlockProcessNumbered"/>
    <dgm:cxn modelId="{AF611599-90DA-44C6-BAC9-55E317BF321F}" type="presParOf" srcId="{579698BD-D232-4926-8D7B-29A69B90858B}" destId="{3960C5A9-42F7-4467-9A96-74ED01B632A7}" srcOrd="4" destOrd="0" presId="urn:microsoft.com/office/officeart/2016/7/layout/LinearBlockProcessNumbered"/>
    <dgm:cxn modelId="{0A7FD30A-7B17-4821-BFE5-42AE5CD0595F}" type="presParOf" srcId="{3960C5A9-42F7-4467-9A96-74ED01B632A7}" destId="{ABD86409-3CA3-45B0-A1B7-DCBD63004390}" srcOrd="0" destOrd="0" presId="urn:microsoft.com/office/officeart/2016/7/layout/LinearBlockProcessNumbered"/>
    <dgm:cxn modelId="{5D458D0A-CBF4-4C32-80C5-5C167AD19D08}" type="presParOf" srcId="{3960C5A9-42F7-4467-9A96-74ED01B632A7}" destId="{5E29C0FD-5A3E-4A6F-8DFE-FFE8E32B6F5D}" srcOrd="1" destOrd="0" presId="urn:microsoft.com/office/officeart/2016/7/layout/LinearBlockProcessNumbered"/>
    <dgm:cxn modelId="{D6BB3FA9-588E-4612-8DCE-0C95C78F2AC2}" type="presParOf" srcId="{3960C5A9-42F7-4467-9A96-74ED01B632A7}" destId="{DA174B12-F8B9-40E5-8450-123BCD51DB0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428" y="806357"/>
          <a:ext cx="1735305" cy="20823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0" rIns="171410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 err="1"/>
            <a:t>Cafea</a:t>
          </a:r>
          <a:r>
            <a:rPr lang="en-US" sz="1300" kern="1200" dirty="0"/>
            <a:t> espresso</a:t>
          </a:r>
        </a:p>
      </dsp:txBody>
      <dsp:txXfrm>
        <a:off x="428" y="1639303"/>
        <a:ext cx="1735305" cy="1249419"/>
      </dsp:txXfrm>
    </dsp:sp>
    <dsp:sp modelId="{BBA91679-4684-4A04-8AEB-03038C78A75C}">
      <dsp:nvSpPr>
        <dsp:cNvPr id="0" name=""/>
        <dsp:cNvSpPr/>
      </dsp:nvSpPr>
      <dsp:spPr>
        <a:xfrm>
          <a:off x="428" y="806357"/>
          <a:ext cx="1735305" cy="83294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165100" rIns="17141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01</a:t>
          </a:r>
          <a:endParaRPr lang="en-US" sz="3600" kern="1200" dirty="0"/>
        </a:p>
      </dsp:txBody>
      <dsp:txXfrm>
        <a:off x="428" y="806357"/>
        <a:ext cx="1735305" cy="832946"/>
      </dsp:txXfrm>
    </dsp:sp>
    <dsp:sp modelId="{397093E6-2E8A-41F1-BB15-96F9397472E0}">
      <dsp:nvSpPr>
        <dsp:cNvPr id="0" name=""/>
        <dsp:cNvSpPr/>
      </dsp:nvSpPr>
      <dsp:spPr>
        <a:xfrm>
          <a:off x="1874557" y="806357"/>
          <a:ext cx="1735305" cy="20823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0" rIns="171410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 err="1"/>
            <a:t>Cafea</a:t>
          </a:r>
          <a:r>
            <a:rPr lang="en-US" sz="1300" kern="1200" dirty="0"/>
            <a:t> </a:t>
          </a:r>
          <a:r>
            <a:rPr lang="en-US" sz="1300" kern="1200" dirty="0" err="1"/>
            <a:t>lunga</a:t>
          </a:r>
          <a:r>
            <a:rPr lang="en-US" sz="1300" kern="1200" dirty="0"/>
            <a:t>(espresso </a:t>
          </a:r>
          <a:r>
            <a:rPr lang="en-US" sz="1300" kern="1200" dirty="0" err="1"/>
            <a:t>dublu</a:t>
          </a:r>
          <a:r>
            <a:rPr lang="en-US" sz="1300" kern="1200" dirty="0"/>
            <a:t>)</a:t>
          </a:r>
        </a:p>
      </dsp:txBody>
      <dsp:txXfrm>
        <a:off x="1874557" y="1639303"/>
        <a:ext cx="1735305" cy="1249419"/>
      </dsp:txXfrm>
    </dsp:sp>
    <dsp:sp modelId="{79D0840E-55ED-4C4D-BCB9-E8AAB76A677F}">
      <dsp:nvSpPr>
        <dsp:cNvPr id="0" name=""/>
        <dsp:cNvSpPr/>
      </dsp:nvSpPr>
      <dsp:spPr>
        <a:xfrm>
          <a:off x="1874557" y="806357"/>
          <a:ext cx="1735305" cy="83294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165100" rIns="17141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02</a:t>
          </a:r>
        </a:p>
      </dsp:txBody>
      <dsp:txXfrm>
        <a:off x="1874557" y="806357"/>
        <a:ext cx="1735305" cy="832946"/>
      </dsp:txXfrm>
    </dsp:sp>
    <dsp:sp modelId="{C300B185-01EC-4E48-B1FB-7AC1E7C7D109}">
      <dsp:nvSpPr>
        <dsp:cNvPr id="0" name=""/>
        <dsp:cNvSpPr/>
      </dsp:nvSpPr>
      <dsp:spPr>
        <a:xfrm>
          <a:off x="3748687" y="806357"/>
          <a:ext cx="1735305" cy="208236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0" rIns="171410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Cappuccino</a:t>
          </a:r>
        </a:p>
      </dsp:txBody>
      <dsp:txXfrm>
        <a:off x="3748687" y="1639303"/>
        <a:ext cx="1735305" cy="1249419"/>
      </dsp:txXfrm>
    </dsp:sp>
    <dsp:sp modelId="{11E0F1A2-3024-4BAC-9E02-3DD76FADF722}">
      <dsp:nvSpPr>
        <dsp:cNvPr id="0" name=""/>
        <dsp:cNvSpPr/>
      </dsp:nvSpPr>
      <dsp:spPr>
        <a:xfrm>
          <a:off x="3748687" y="806357"/>
          <a:ext cx="1735305" cy="83294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165100" rIns="17141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03</a:t>
          </a:r>
        </a:p>
      </dsp:txBody>
      <dsp:txXfrm>
        <a:off x="3748687" y="806357"/>
        <a:ext cx="1735305" cy="832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17816" y="253900"/>
          <a:ext cx="1735305" cy="20823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0" rIns="17141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Latte Macchiato</a:t>
          </a:r>
        </a:p>
      </dsp:txBody>
      <dsp:txXfrm>
        <a:off x="17816" y="1086847"/>
        <a:ext cx="1735305" cy="1249419"/>
      </dsp:txXfrm>
    </dsp:sp>
    <dsp:sp modelId="{BBA91679-4684-4A04-8AEB-03038C78A75C}">
      <dsp:nvSpPr>
        <dsp:cNvPr id="0" name=""/>
        <dsp:cNvSpPr/>
      </dsp:nvSpPr>
      <dsp:spPr>
        <a:xfrm>
          <a:off x="428" y="263958"/>
          <a:ext cx="1735305" cy="83294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165100" rIns="17141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01</a:t>
          </a:r>
          <a:endParaRPr lang="en-US" sz="3600" kern="1200" dirty="0"/>
        </a:p>
      </dsp:txBody>
      <dsp:txXfrm>
        <a:off x="428" y="263958"/>
        <a:ext cx="1735305" cy="832946"/>
      </dsp:txXfrm>
    </dsp:sp>
    <dsp:sp modelId="{8A3798C3-362B-40CD-8CDB-542494903B46}">
      <dsp:nvSpPr>
        <dsp:cNvPr id="0" name=""/>
        <dsp:cNvSpPr/>
      </dsp:nvSpPr>
      <dsp:spPr>
        <a:xfrm>
          <a:off x="1874557" y="263958"/>
          <a:ext cx="1735305" cy="20823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0" rIns="17141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 err="1"/>
            <a:t>Apa</a:t>
          </a:r>
          <a:endParaRPr lang="en-US" sz="1800" kern="1200" dirty="0"/>
        </a:p>
      </dsp:txBody>
      <dsp:txXfrm>
        <a:off x="1874557" y="1096904"/>
        <a:ext cx="1735305" cy="1249419"/>
      </dsp:txXfrm>
    </dsp:sp>
    <dsp:sp modelId="{3EDC1F07-9517-4AD0-9D79-DBED51E866DD}">
      <dsp:nvSpPr>
        <dsp:cNvPr id="0" name=""/>
        <dsp:cNvSpPr/>
      </dsp:nvSpPr>
      <dsp:spPr>
        <a:xfrm>
          <a:off x="1874557" y="263958"/>
          <a:ext cx="1735305" cy="83294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165100" rIns="17141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02</a:t>
          </a:r>
        </a:p>
      </dsp:txBody>
      <dsp:txXfrm>
        <a:off x="1874557" y="263958"/>
        <a:ext cx="1735305" cy="832946"/>
      </dsp:txXfrm>
    </dsp:sp>
    <dsp:sp modelId="{ABD86409-3CA3-45B0-A1B7-DCBD63004390}">
      <dsp:nvSpPr>
        <dsp:cNvPr id="0" name=""/>
        <dsp:cNvSpPr/>
      </dsp:nvSpPr>
      <dsp:spPr>
        <a:xfrm>
          <a:off x="3748687" y="263958"/>
          <a:ext cx="1735305" cy="208236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0" rIns="17141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 err="1"/>
            <a:t>Ceai</a:t>
          </a:r>
          <a:endParaRPr lang="en-US" sz="1800" kern="1200" dirty="0"/>
        </a:p>
      </dsp:txBody>
      <dsp:txXfrm>
        <a:off x="3748687" y="1096904"/>
        <a:ext cx="1735305" cy="1249419"/>
      </dsp:txXfrm>
    </dsp:sp>
    <dsp:sp modelId="{5E29C0FD-5A3E-4A6F-8DFE-FFE8E32B6F5D}">
      <dsp:nvSpPr>
        <dsp:cNvPr id="0" name=""/>
        <dsp:cNvSpPr/>
      </dsp:nvSpPr>
      <dsp:spPr>
        <a:xfrm>
          <a:off x="3748687" y="263958"/>
          <a:ext cx="1735305" cy="83294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0" tIns="165100" rIns="17141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03</a:t>
          </a:r>
        </a:p>
      </dsp:txBody>
      <dsp:txXfrm>
        <a:off x="3748687" y="263958"/>
        <a:ext cx="1735305" cy="832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532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pPr algn="l"/>
            <a:r>
              <a:rPr lang="en-US" sz="4400" b="0" i="0" dirty="0">
                <a:solidFill>
                  <a:schemeClr val="tx1">
                    <a:lumMod val="85000"/>
                  </a:schemeClr>
                </a:solidFill>
                <a:effectLst/>
                <a:latin typeface="Algerian" panose="04020705040A02060702" pitchFamily="82" charset="0"/>
              </a:rPr>
              <a:t>Project </a:t>
            </a:r>
            <a:r>
              <a:rPr lang="en-US" sz="44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lgerian" panose="04020705040A02060702" pitchFamily="82" charset="0"/>
              </a:rPr>
              <a:t>BeverageMaker</a:t>
            </a:r>
            <a:br>
              <a:rPr lang="en-US" sz="2800" b="0" i="0" dirty="0">
                <a:solidFill>
                  <a:srgbClr val="1D2125"/>
                </a:solidFill>
                <a:effectLst/>
                <a:latin typeface="-apple-system"/>
              </a:rPr>
            </a:br>
            <a:br>
              <a:rPr lang="en-US" sz="2800" b="0" i="0" dirty="0">
                <a:solidFill>
                  <a:srgbClr val="1D2125"/>
                </a:solidFill>
                <a:effectLst/>
                <a:latin typeface="-apple-system"/>
              </a:rPr>
            </a:b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0148" y="5082639"/>
            <a:ext cx="9055842" cy="1716314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err="1"/>
              <a:t>Nume</a:t>
            </a:r>
            <a:r>
              <a:rPr lang="en-US" sz="2800" dirty="0"/>
              <a:t>: </a:t>
            </a:r>
            <a:r>
              <a:rPr lang="en-US" sz="2800" dirty="0" err="1"/>
              <a:t>Spravil</a:t>
            </a:r>
            <a:r>
              <a:rPr lang="en-US" sz="2800" dirty="0"/>
              <a:t> Carina Maria</a:t>
            </a:r>
          </a:p>
          <a:p>
            <a:r>
              <a:rPr lang="en-US" sz="2800" dirty="0" err="1"/>
              <a:t>Materie</a:t>
            </a:r>
            <a:r>
              <a:rPr lang="en-US" sz="2800" dirty="0"/>
              <a:t>: </a:t>
            </a:r>
            <a:r>
              <a:rPr lang="en-US" sz="2800" dirty="0" err="1"/>
              <a:t>programare</a:t>
            </a:r>
            <a:r>
              <a:rPr lang="en-US" sz="2800" dirty="0"/>
              <a:t> orientate pe </a:t>
            </a:r>
            <a:r>
              <a:rPr lang="en-US" sz="2800" dirty="0" err="1"/>
              <a:t>obiecte</a:t>
            </a:r>
            <a:endParaRPr lang="en-US" sz="2800" dirty="0"/>
          </a:p>
          <a:p>
            <a:r>
              <a:rPr lang="en-US" sz="2800" dirty="0" err="1"/>
              <a:t>Profesor</a:t>
            </a:r>
            <a:r>
              <a:rPr lang="en-US" sz="2800" dirty="0"/>
              <a:t> coordinator: </a:t>
            </a:r>
            <a:r>
              <a:rPr lang="en-US" sz="2800" b="0" i="0" dirty="0" err="1">
                <a:effectLst/>
                <a:latin typeface="+mj-lt"/>
              </a:rPr>
              <a:t>Alexandru</a:t>
            </a:r>
            <a:r>
              <a:rPr lang="en-US" sz="2800" b="0" i="0" dirty="0">
                <a:effectLst/>
                <a:latin typeface="+mj-lt"/>
              </a:rPr>
              <a:t> </a:t>
            </a:r>
            <a:r>
              <a:rPr lang="en-US" sz="2800" b="0" i="0" dirty="0" err="1">
                <a:effectLst/>
                <a:latin typeface="+mj-lt"/>
              </a:rPr>
              <a:t>Morar</a:t>
            </a:r>
            <a:endParaRPr lang="en-US" sz="2800" b="0" i="0" dirty="0">
              <a:effectLst/>
              <a:latin typeface="+mj-lt"/>
            </a:endParaRPr>
          </a:p>
          <a:p>
            <a:r>
              <a:rPr lang="en-US" sz="2800" dirty="0" err="1">
                <a:latin typeface="+mj-lt"/>
              </a:rPr>
              <a:t>Anul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universitar</a:t>
            </a:r>
            <a:r>
              <a:rPr lang="en-US" sz="2800" dirty="0">
                <a:latin typeface="+mj-lt"/>
              </a:rPr>
              <a:t>: II</a:t>
            </a:r>
          </a:p>
          <a:p>
            <a:r>
              <a:rPr lang="en-US" sz="2800" dirty="0" err="1">
                <a:latin typeface="+mj-lt"/>
              </a:rPr>
              <a:t>Grupa</a:t>
            </a:r>
            <a:r>
              <a:rPr lang="en-US" sz="2800" dirty="0">
                <a:latin typeface="+mj-lt"/>
              </a:rPr>
              <a:t> 6.1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Meniu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053352"/>
              </p:ext>
            </p:extLst>
          </p:nvPr>
        </p:nvGraphicFramePr>
        <p:xfrm>
          <a:off x="611579" y="1591293"/>
          <a:ext cx="5484421" cy="3695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9F8457F-3DD4-47F7-9290-FDF3531CC0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3097027"/>
              </p:ext>
            </p:extLst>
          </p:nvPr>
        </p:nvGraphicFramePr>
        <p:xfrm>
          <a:off x="6226628" y="2133909"/>
          <a:ext cx="5484421" cy="2610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20E7B8-891E-4AA6-8B18-42A1930B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2526"/>
            <a:ext cx="7014542" cy="6065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0EFCE-BDE8-4B2F-B63B-1D4BF23C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5" y="-150391"/>
            <a:ext cx="10353762" cy="1257300"/>
          </a:xfrm>
        </p:spPr>
        <p:txBody>
          <a:bodyPr/>
          <a:lstStyle/>
          <a:p>
            <a:r>
              <a:rPr lang="en-US" dirty="0" err="1"/>
              <a:t>Cafea</a:t>
            </a:r>
            <a:r>
              <a:rPr lang="en-US" dirty="0"/>
              <a:t> espresso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7B86C-C94B-4D6E-A4E4-5A3DEA0F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602" y="16080"/>
            <a:ext cx="3333008" cy="24997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08B65-9BEC-43AE-84F1-68F9E7998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019" y="4616580"/>
            <a:ext cx="4517175" cy="2180911"/>
          </a:xfrm>
          <a:prstGeom prst="rect">
            <a:avLst/>
          </a:prstGeom>
        </p:spPr>
      </p:pic>
      <p:pic>
        <p:nvPicPr>
          <p:cNvPr id="1026" name="Picture 2" descr="CAFEA BOABE 1KG SEGAFREDO ESPRESSO CASA GUSTO CREMOSO - GermanMarket.ro">
            <a:extLst>
              <a:ext uri="{FF2B5EF4-FFF2-40B4-BE49-F238E27FC236}">
                <a16:creationId xmlns:a16="http://schemas.microsoft.com/office/drawing/2014/main" id="{A188B9EE-A4D5-4383-BEFB-127D9DA03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43" y="2389036"/>
            <a:ext cx="2167036" cy="21670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fea Boabe Lavazza Espresso Perfetto, 1000 gr. - eMAG.ro">
            <a:extLst>
              <a:ext uri="{FF2B5EF4-FFF2-40B4-BE49-F238E27FC236}">
                <a16:creationId xmlns:a16="http://schemas.microsoft.com/office/drawing/2014/main" id="{FCD998D6-948E-4721-AEB5-43942228F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105" y="2449543"/>
            <a:ext cx="2167037" cy="21670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38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50F8E-E0EA-42B3-BE5F-FE5B64E48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78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Cafea</a:t>
            </a:r>
            <a:r>
              <a:rPr lang="en-US" dirty="0"/>
              <a:t> </a:t>
            </a:r>
            <a:r>
              <a:rPr lang="en-US" dirty="0" err="1"/>
              <a:t>lunga</a:t>
            </a:r>
            <a:r>
              <a:rPr lang="en-US" dirty="0"/>
              <a:t>(espresso </a:t>
            </a:r>
            <a:r>
              <a:rPr lang="en-US" dirty="0" err="1"/>
              <a:t>dublu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54DCEE-4C1E-44EA-9308-697987239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32213"/>
            <a:ext cx="6621096" cy="592578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A8A4D-940C-483E-AE4F-EF4C926A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96" y="4338942"/>
            <a:ext cx="4768216" cy="2519058"/>
          </a:xfrm>
          <a:prstGeom prst="rect">
            <a:avLst/>
          </a:prstGeom>
        </p:spPr>
      </p:pic>
      <p:pic>
        <p:nvPicPr>
          <p:cNvPr id="2050" name="Picture 2" descr="Set 2 cești cu perete dublu Vialli Design Amo Espresso, 50 ml | Bonami">
            <a:extLst>
              <a:ext uri="{FF2B5EF4-FFF2-40B4-BE49-F238E27FC236}">
                <a16:creationId xmlns:a16="http://schemas.microsoft.com/office/drawing/2014/main" id="{4B0DCC51-8B4E-4D96-A2C2-CF4ACB2E4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430" y="83128"/>
            <a:ext cx="1883114" cy="18831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fea capsule Lavazza Maestro Espresso Lungo, aluminiu, compatibile ...">
            <a:extLst>
              <a:ext uri="{FF2B5EF4-FFF2-40B4-BE49-F238E27FC236}">
                <a16:creationId xmlns:a16="http://schemas.microsoft.com/office/drawing/2014/main" id="{53D63959-0816-4637-A123-63DF60F6E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400" y="1777330"/>
            <a:ext cx="1504145" cy="26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vazza Firma - Capsules de café">
            <a:extLst>
              <a:ext uri="{FF2B5EF4-FFF2-40B4-BE49-F238E27FC236}">
                <a16:creationId xmlns:a16="http://schemas.microsoft.com/office/drawing/2014/main" id="{60DFEC79-7C79-43B3-95A3-0B30A70CA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020" y="1966242"/>
            <a:ext cx="2896718" cy="23173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79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3F5F-C030-43C6-ABCD-45B32BCC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64" y="93023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Cappuccino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488A6-B42C-46C8-8908-8A9E31713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7522"/>
            <a:ext cx="6272350" cy="6109855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949E2FE-2CB4-4AED-A504-B573196C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63" y="0"/>
            <a:ext cx="3376056" cy="22510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573C7D-9BC1-436F-A7E4-1526DED11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50" y="4382460"/>
            <a:ext cx="4198070" cy="253491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E26204-8096-4518-A6FD-8578AFC1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50" y="2193318"/>
            <a:ext cx="2189142" cy="21891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escafé Gold Cappuccino, Instant Coffee Sachets, 8 x 14 g (Pack Of 6 ...">
            <a:extLst>
              <a:ext uri="{FF2B5EF4-FFF2-40B4-BE49-F238E27FC236}">
                <a16:creationId xmlns:a16="http://schemas.microsoft.com/office/drawing/2014/main" id="{D0590DDB-446B-47AB-8299-A900D134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089" y="2192179"/>
            <a:ext cx="2137054" cy="21370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02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2023-D5B1-4FA3-9154-EDB16186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42" y="-245423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Latte Macchiato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9BF7A0-6E1A-426F-959E-7FB047685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0644"/>
            <a:ext cx="6429805" cy="61573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67E46-C1F5-406F-AE72-0CF055D1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05" y="4817618"/>
            <a:ext cx="4627407" cy="2040382"/>
          </a:xfrm>
          <a:prstGeom prst="rect">
            <a:avLst/>
          </a:prstGeom>
        </p:spPr>
      </p:pic>
      <p:pic>
        <p:nvPicPr>
          <p:cNvPr id="4098" name="Picture 2" descr="¿Cómo hacer un Latte Macchiato? | Somos el Café">
            <a:extLst>
              <a:ext uri="{FF2B5EF4-FFF2-40B4-BE49-F238E27FC236}">
                <a16:creationId xmlns:a16="http://schemas.microsoft.com/office/drawing/2014/main" id="{378EEC71-045C-4221-BD28-5BC19898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50" y="120979"/>
            <a:ext cx="3643251" cy="24288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tte Macchiato Caramel">
            <a:extLst>
              <a:ext uri="{FF2B5EF4-FFF2-40B4-BE49-F238E27FC236}">
                <a16:creationId xmlns:a16="http://schemas.microsoft.com/office/drawing/2014/main" id="{A26F1E1C-BD2D-4806-B7DF-1EBFDB42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24" y="2501690"/>
            <a:ext cx="2351854" cy="23518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tte Macchiato by Dolce Gusto® | Starbucks® At Home">
            <a:extLst>
              <a:ext uri="{FF2B5EF4-FFF2-40B4-BE49-F238E27FC236}">
                <a16:creationId xmlns:a16="http://schemas.microsoft.com/office/drawing/2014/main" id="{B1E4AB97-12FE-412D-A732-762F916C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729" y="1286245"/>
            <a:ext cx="4344965" cy="363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39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AF98-BFFC-4DE0-AA9E-EAA4D32E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9" y="-192677"/>
            <a:ext cx="10353762" cy="1257300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/</a:t>
            </a:r>
            <a:r>
              <a:rPr lang="en-US" dirty="0" err="1"/>
              <a:t>Ceai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401B2-98B3-4D4E-BC3A-63513121F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57645"/>
            <a:ext cx="5545777" cy="6100355"/>
          </a:xfrm>
        </p:spPr>
      </p:pic>
      <p:pic>
        <p:nvPicPr>
          <p:cNvPr id="5122" name="Picture 2" descr="Why Tea Drinkers Are More Healthy, Creative And Productive.">
            <a:extLst>
              <a:ext uri="{FF2B5EF4-FFF2-40B4-BE49-F238E27FC236}">
                <a16:creationId xmlns:a16="http://schemas.microsoft.com/office/drawing/2014/main" id="{FD862EF4-96C2-4702-9FBB-69E14A91F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05" y="118752"/>
            <a:ext cx="2403432" cy="15206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9937A-6991-440D-A65F-30C894FB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776" y="3861774"/>
            <a:ext cx="3633850" cy="2953968"/>
          </a:xfrm>
          <a:prstGeom prst="rect">
            <a:avLst/>
          </a:prstGeom>
        </p:spPr>
      </p:pic>
      <p:pic>
        <p:nvPicPr>
          <p:cNvPr id="5124" name="Picture 4" descr="Drink more water will help you have a super summer">
            <a:extLst>
              <a:ext uri="{FF2B5EF4-FFF2-40B4-BE49-F238E27FC236}">
                <a16:creationId xmlns:a16="http://schemas.microsoft.com/office/drawing/2014/main" id="{7F6ACBB2-7BF3-4257-A221-ECFC0DD87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76" y="1786490"/>
            <a:ext cx="2968832" cy="20213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5523F37-E368-44B9-BD16-3E03E9654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511" y="1743851"/>
            <a:ext cx="2755508" cy="20639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10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E8E3-7324-48F4-BACA-682E9DCF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97988-43C9-4048-8F72-93BEA56C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Ethiopia's Traditional Coffee Ceremony That Has Withstood The Test Of ...">
            <a:extLst>
              <a:ext uri="{FF2B5EF4-FFF2-40B4-BE49-F238E27FC236}">
                <a16:creationId xmlns:a16="http://schemas.microsoft.com/office/drawing/2014/main" id="{DD6BE589-13BF-4151-94D7-06DC9D04F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BAD67A-CEE0-40E9-BDCE-158148CC24B2}"/>
              </a:ext>
            </a:extLst>
          </p:cNvPr>
          <p:cNvSpPr txBox="1"/>
          <p:nvPr/>
        </p:nvSpPr>
        <p:spPr>
          <a:xfrm>
            <a:off x="380009" y="-83127"/>
            <a:ext cx="6590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Multumesc</a:t>
            </a:r>
            <a:r>
              <a:rPr lang="en-US" sz="8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pentru</a:t>
            </a:r>
            <a:r>
              <a:rPr lang="en-US" sz="8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atentie</a:t>
            </a:r>
            <a:r>
              <a:rPr lang="en-US" sz="8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88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{E5D07482-4AFE-43FD-A95D-E4C548472B89}tf12214701_win32</Template>
  <TotalTime>45</TotalTime>
  <Words>65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Algerian</vt:lpstr>
      <vt:lpstr>-apple-system</vt:lpstr>
      <vt:lpstr>Goudy Old Style</vt:lpstr>
      <vt:lpstr>Wingdings 2</vt:lpstr>
      <vt:lpstr>SlateVTI</vt:lpstr>
      <vt:lpstr>Project BeverageMaker  </vt:lpstr>
      <vt:lpstr>Meniu</vt:lpstr>
      <vt:lpstr>Cafea espresso </vt:lpstr>
      <vt:lpstr>Cafea lunga(espresso dublu)</vt:lpstr>
      <vt:lpstr>Cappuccino </vt:lpstr>
      <vt:lpstr>Latte Macchiato</vt:lpstr>
      <vt:lpstr>Apa/Ceai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BeverageMaker</dc:title>
  <dc:creator>Carina</dc:creator>
  <cp:lastModifiedBy>Carina</cp:lastModifiedBy>
  <cp:revision>6</cp:revision>
  <dcterms:created xsi:type="dcterms:W3CDTF">2024-01-13T01:07:53Z</dcterms:created>
  <dcterms:modified xsi:type="dcterms:W3CDTF">2024-01-13T02:05:26Z</dcterms:modified>
</cp:coreProperties>
</file>